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slideLayouts/slideLayout14.xml" ContentType="application/vnd.openxmlformats-officedocument.presentationml.slideLayout+xml"/>
  <Override PartName="/ppt/theme/theme5.xml" ContentType="application/vnd.openxmlformats-officedocument.theme+xml"/>
  <Override PartName="/ppt/slideLayouts/slideLayout15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slideLayouts/slideLayout16.xml" ContentType="application/vnd.openxmlformats-officedocument.presentationml.slideLayout+xml"/>
  <Override PartName="/ppt/theme/theme8.xml" ContentType="application/vnd.openxmlformats-officedocument.theme+xml"/>
  <Override PartName="/ppt/slideLayouts/slideLayout17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theme/theme1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5" r:id="rId1"/>
    <p:sldMasterId id="2147483667" r:id="rId2"/>
    <p:sldMasterId id="2147483679" r:id="rId3"/>
    <p:sldMasterId id="2147483681" r:id="rId4"/>
    <p:sldMasterId id="2147483682" r:id="rId5"/>
    <p:sldMasterId id="2147483683" r:id="rId6"/>
    <p:sldMasterId id="2147483685" r:id="rId7"/>
    <p:sldMasterId id="2147483686" r:id="rId8"/>
    <p:sldMasterId id="2147483688" r:id="rId9"/>
    <p:sldMasterId id="2147483690" r:id="rId10"/>
    <p:sldMasterId id="2147483691" r:id="rId11"/>
  </p:sldMasterIdLst>
  <p:notesMasterIdLst>
    <p:notesMasterId r:id="rId15"/>
  </p:notesMasterIdLst>
  <p:sldIdLst>
    <p:sldId id="262" r:id="rId12"/>
    <p:sldId id="261" r:id="rId13"/>
    <p:sldId id="260" r:id="rId1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D7F6A41C-DFB6-49CF-9B26-88AB91BF010D}">
          <p14:sldIdLst>
            <p14:sldId id="262"/>
            <p14:sldId id="261"/>
            <p14:sldId id="26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196D50"/>
    <a:srgbClr val="BD621F"/>
    <a:srgbClr val="FF3C41"/>
    <a:srgbClr val="52AE01"/>
    <a:srgbClr val="EDEDED"/>
    <a:srgbClr val="E3E3E3"/>
    <a:srgbClr val="003300"/>
    <a:srgbClr val="00CC00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514" autoAdjust="0"/>
    <p:restoredTop sz="94660"/>
  </p:normalViewPr>
  <p:slideViewPr>
    <p:cSldViewPr snapToGrid="0">
      <p:cViewPr varScale="1">
        <p:scale>
          <a:sx n="121" d="100"/>
          <a:sy n="121" d="100"/>
        </p:scale>
        <p:origin x="276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874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2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1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5" Type="http://schemas.openxmlformats.org/officeDocument/2006/relationships/slideMaster" Target="slideMasters/slideMaster5.xml"/><Relationship Id="rId15" Type="http://schemas.openxmlformats.org/officeDocument/2006/relationships/notesMaster" Target="notesMasters/notesMaster1.xml"/><Relationship Id="rId10" Type="http://schemas.openxmlformats.org/officeDocument/2006/relationships/slideMaster" Target="slideMasters/slideMaster10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BC5E59-496D-475C-865F-52804D59CD8C}" type="datetimeFigureOut">
              <a:rPr lang="zh-CN" altLang="en-US" smtClean="0"/>
              <a:pPr/>
              <a:t>2015/6/4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C2A4F5-2663-4D7E-8E7F-46E894B3AE0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91802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86188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CAE88-3B78-4D68-9EDF-3ACD31207D68}" type="datetimeFigureOut">
              <a:rPr lang="zh-CN" altLang="en-US" smtClean="0"/>
              <a:t>2015/6/4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29634-51EC-4B16-9A01-3B2FA4341D0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50237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CAE88-3B78-4D68-9EDF-3ACD31207D68}" type="datetimeFigureOut">
              <a:rPr lang="zh-CN" altLang="en-US" smtClean="0"/>
              <a:t>2015/6/4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29634-51EC-4B16-9A01-3B2FA4341D0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91404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CAE88-3B78-4D68-9EDF-3ACD31207D68}" type="datetimeFigureOut">
              <a:rPr lang="zh-CN" altLang="en-US" smtClean="0"/>
              <a:t>2015/6/4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29634-51EC-4B16-9A01-3B2FA4341D0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01931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CAE88-3B78-4D68-9EDF-3ACD31207D68}" type="datetimeFigureOut">
              <a:rPr lang="zh-CN" altLang="en-US" smtClean="0"/>
              <a:t>2015/6/4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29634-51EC-4B16-9A01-3B2FA4341D0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44274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CAE88-3B78-4D68-9EDF-3ACD31207D68}" type="datetimeFigureOut">
              <a:rPr lang="zh-CN" altLang="en-US" smtClean="0"/>
              <a:t>2015/6/4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29634-51EC-4B16-9A01-3B2FA4341D0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8271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CAE88-3B78-4D68-9EDF-3ACD31207D68}" type="datetimeFigureOut">
              <a:rPr lang="zh-CN" altLang="en-US" smtClean="0"/>
              <a:t>2015/6/4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29634-51EC-4B16-9A01-3B2FA4341D0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99575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CAE88-3B78-4D68-9EDF-3ACD31207D68}" type="datetimeFigureOut">
              <a:rPr lang="zh-CN" altLang="en-US" smtClean="0"/>
              <a:t>2015/6/4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29634-51EC-4B16-9A01-3B2FA4341D0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99208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CAE88-3B78-4D68-9EDF-3ACD31207D68}" type="datetimeFigureOut">
              <a:rPr lang="zh-CN" altLang="en-US" smtClean="0"/>
              <a:t>2015/6/4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29634-51EC-4B16-9A01-3B2FA4341D0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31930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CAE88-3B78-4D68-9EDF-3ACD31207D68}" type="datetimeFigureOut">
              <a:rPr lang="zh-CN" altLang="en-US" smtClean="0"/>
              <a:t>2015/6/4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29634-51EC-4B16-9A01-3B2FA4341D0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577732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CAE88-3B78-4D68-9EDF-3ACD31207D68}" type="datetimeFigureOut">
              <a:rPr lang="zh-CN" altLang="en-US" smtClean="0"/>
              <a:t>2015/6/4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29634-51EC-4B16-9A01-3B2FA4341D0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13747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CAE88-3B78-4D68-9EDF-3ACD31207D68}" type="datetimeFigureOut">
              <a:rPr lang="zh-CN" altLang="en-US" smtClean="0"/>
              <a:t>2015/6/4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29634-51EC-4B16-9A01-3B2FA4341D0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34446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4117435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99754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13843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7792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63637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.pn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.pn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.png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2.png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9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.png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theme" Target="../theme/theme10.xml"/></Relationships>
</file>

<file path=ppt/slideMasters/_rels/slideMaster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theme" Target="../theme/theme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3"/>
          <a:stretch/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8" name="对角圆角矩形 7"/>
          <p:cNvSpPr/>
          <p:nvPr userDrawn="1"/>
        </p:nvSpPr>
        <p:spPr>
          <a:xfrm flipH="1">
            <a:off x="-1" y="857249"/>
            <a:ext cx="12191999" cy="5705475"/>
          </a:xfrm>
          <a:prstGeom prst="round2DiagRect">
            <a:avLst>
              <a:gd name="adj1" fmla="val 22210"/>
              <a:gd name="adj2" fmla="val 0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pic>
        <p:nvPicPr>
          <p:cNvPr id="9" name="图片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6033" y="83665"/>
            <a:ext cx="840246" cy="802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39497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5CAE88-3B78-4D68-9EDF-3ACD31207D68}" type="datetimeFigureOut">
              <a:rPr lang="zh-CN" altLang="en-US" smtClean="0"/>
              <a:t>2015/6/4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A29634-51EC-4B16-9A01-3B2FA4341D0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48414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1005840" y="159865"/>
            <a:ext cx="41624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华东师范大学  </a:t>
            </a:r>
            <a:r>
              <a:rPr lang="zh-CN" altLang="en-US" sz="1600" dirty="0" smtClean="0">
                <a:solidFill>
                  <a:schemeClr val="bg1"/>
                </a:solidFill>
                <a:latin typeface="+mn-ea"/>
              </a:rPr>
              <a:t>丨</a:t>
            </a:r>
            <a:r>
              <a:rPr lang="zh-CN" altLang="en-US" sz="1600" dirty="0" smtClean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 生态与环境科学学院</a:t>
            </a:r>
            <a:endParaRPr lang="zh-CN" altLang="en-US" sz="1600" dirty="0">
              <a:solidFill>
                <a:schemeClr val="bg1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005841" y="431744"/>
            <a:ext cx="46901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ECNU </a:t>
            </a:r>
            <a:r>
              <a:rPr lang="zh-CN" altLang="en-US" sz="1200" b="1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丨 </a:t>
            </a:r>
            <a:r>
              <a:rPr lang="en-US" altLang="zh-CN" sz="1200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School of Ecological and Environmental Sciences</a:t>
            </a:r>
            <a:endParaRPr lang="zh-CN" altLang="en-US" sz="1200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423" y="55090"/>
            <a:ext cx="845465" cy="802159"/>
          </a:xfrm>
          <a:prstGeom prst="rect">
            <a:avLst/>
          </a:prstGeom>
        </p:spPr>
      </p:pic>
      <p:sp>
        <p:nvSpPr>
          <p:cNvPr id="11" name="对角圆角矩形 10"/>
          <p:cNvSpPr/>
          <p:nvPr/>
        </p:nvSpPr>
        <p:spPr>
          <a:xfrm>
            <a:off x="-1" y="857249"/>
            <a:ext cx="12192001" cy="5705475"/>
          </a:xfrm>
          <a:prstGeom prst="round2DiagRect">
            <a:avLst>
              <a:gd name="adj1" fmla="val 22210"/>
              <a:gd name="adj2" fmla="val 0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" y="6604446"/>
            <a:ext cx="119634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900" b="1" u="none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http://www.sees.ecnu.edu.cn                                                                                                                                                          </a:t>
            </a:r>
            <a:r>
              <a:rPr lang="zh-CN" altLang="en-US" sz="9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上海市东川路</a:t>
            </a:r>
            <a:r>
              <a:rPr lang="en-US" altLang="zh-CN" sz="9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500</a:t>
            </a:r>
            <a:r>
              <a:rPr lang="zh-CN" altLang="en-US" sz="9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号（</a:t>
            </a:r>
            <a:r>
              <a:rPr lang="en-US" altLang="zh-CN" sz="9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200241</a:t>
            </a:r>
            <a:r>
              <a:rPr lang="zh-CN" altLang="en-US" sz="9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        </a:t>
            </a:r>
            <a:r>
              <a:rPr lang="en-US" altLang="zh-CN" sz="9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500 </a:t>
            </a:r>
            <a:r>
              <a:rPr lang="en-US" altLang="zh-CN" sz="900" b="1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DongChuan</a:t>
            </a:r>
            <a:r>
              <a:rPr lang="en-US" altLang="zh-CN" sz="900" b="1" baseline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Rd, Shanghai 200241, P. R. China</a:t>
            </a:r>
            <a:endParaRPr lang="zh-CN" altLang="en-US" sz="9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2" name="图片 11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3"/>
          <a:stretch/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13" name="对角圆角矩形 12"/>
          <p:cNvSpPr/>
          <p:nvPr userDrawn="1"/>
        </p:nvSpPr>
        <p:spPr>
          <a:xfrm flipH="1">
            <a:off x="-1" y="857249"/>
            <a:ext cx="12191999" cy="5705475"/>
          </a:xfrm>
          <a:prstGeom prst="round2DiagRect">
            <a:avLst>
              <a:gd name="adj1" fmla="val 22210"/>
              <a:gd name="adj2" fmla="val 0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pic>
        <p:nvPicPr>
          <p:cNvPr id="14" name="图片 1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6033" y="83665"/>
            <a:ext cx="840246" cy="802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21750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3"/>
          <a:stretch/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8" name="对角圆角矩形 7"/>
          <p:cNvSpPr/>
          <p:nvPr/>
        </p:nvSpPr>
        <p:spPr>
          <a:xfrm flipH="1">
            <a:off x="-1" y="857249"/>
            <a:ext cx="12191999" cy="5705475"/>
          </a:xfrm>
          <a:prstGeom prst="round2DiagRect">
            <a:avLst>
              <a:gd name="adj1" fmla="val 22210"/>
              <a:gd name="adj2" fmla="val 0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6033" y="83665"/>
            <a:ext cx="840246" cy="802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0731367"/>
      </p:ext>
    </p:extLst>
  </p:cSld>
  <p:clrMap bg1="lt1" tx1="dk1" bg2="lt2" tx2="dk2" accent1="accent1" accent2="accent2" accent3="accent3" accent4="accent4" accent5="accent5" accent6="accent6" hlink="hlink" folHlink="folHlink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1005840" y="159865"/>
            <a:ext cx="41624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华东师范大学  </a:t>
            </a:r>
            <a:r>
              <a:rPr lang="zh-CN" altLang="en-US" sz="1600" dirty="0" smtClean="0">
                <a:solidFill>
                  <a:schemeClr val="bg1"/>
                </a:solidFill>
                <a:latin typeface="+mn-ea"/>
              </a:rPr>
              <a:t>丨</a:t>
            </a:r>
            <a:r>
              <a:rPr lang="zh-CN" altLang="en-US" sz="1600" dirty="0" smtClean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 生态与环境科学学院</a:t>
            </a:r>
            <a:endParaRPr lang="zh-CN" altLang="en-US" sz="1600" dirty="0">
              <a:solidFill>
                <a:schemeClr val="bg1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005841" y="431744"/>
            <a:ext cx="46901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ECNU </a:t>
            </a:r>
            <a:r>
              <a:rPr lang="zh-CN" altLang="en-US" sz="1200" b="1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丨 </a:t>
            </a:r>
            <a:r>
              <a:rPr lang="en-US" altLang="zh-CN" sz="1200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School of Ecological and Environmental Sciences</a:t>
            </a:r>
            <a:endParaRPr lang="zh-CN" altLang="en-US" sz="1200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423" y="55090"/>
            <a:ext cx="845465" cy="802159"/>
          </a:xfrm>
          <a:prstGeom prst="rect">
            <a:avLst/>
          </a:prstGeom>
        </p:spPr>
      </p:pic>
      <p:sp>
        <p:nvSpPr>
          <p:cNvPr id="11" name="对角圆角矩形 10"/>
          <p:cNvSpPr/>
          <p:nvPr/>
        </p:nvSpPr>
        <p:spPr>
          <a:xfrm>
            <a:off x="-1" y="857249"/>
            <a:ext cx="12192001" cy="5705475"/>
          </a:xfrm>
          <a:prstGeom prst="round2DiagRect">
            <a:avLst>
              <a:gd name="adj1" fmla="val 22210"/>
              <a:gd name="adj2" fmla="val 0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" y="6604446"/>
            <a:ext cx="119634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900" b="1" u="none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http://www.sees.ecnu.edu.cn                                                                                                                                                          </a:t>
            </a:r>
            <a:r>
              <a:rPr lang="zh-CN" altLang="en-US" sz="9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上海市东川路</a:t>
            </a:r>
            <a:r>
              <a:rPr lang="en-US" altLang="zh-CN" sz="9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500</a:t>
            </a:r>
            <a:r>
              <a:rPr lang="zh-CN" altLang="en-US" sz="9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号（</a:t>
            </a:r>
            <a:r>
              <a:rPr lang="en-US" altLang="zh-CN" sz="9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200241</a:t>
            </a:r>
            <a:r>
              <a:rPr lang="zh-CN" altLang="en-US" sz="9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        </a:t>
            </a:r>
            <a:r>
              <a:rPr lang="en-US" altLang="zh-CN" sz="9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500 </a:t>
            </a:r>
            <a:r>
              <a:rPr lang="en-US" altLang="zh-CN" sz="900" b="1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DongChuan</a:t>
            </a:r>
            <a:r>
              <a:rPr lang="en-US" altLang="zh-CN" sz="900" b="1" baseline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Rd, Shanghai 200241, P. R. China</a:t>
            </a:r>
            <a:endParaRPr lang="zh-CN" altLang="en-US" sz="9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112473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1005840" y="159865"/>
            <a:ext cx="41624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华东师范大学  </a:t>
            </a:r>
            <a:r>
              <a:rPr lang="zh-CN" altLang="en-US" sz="1600" dirty="0" smtClean="0">
                <a:solidFill>
                  <a:schemeClr val="bg1"/>
                </a:solidFill>
                <a:latin typeface="+mn-ea"/>
              </a:rPr>
              <a:t>丨</a:t>
            </a:r>
            <a:r>
              <a:rPr lang="zh-CN" altLang="en-US" sz="1600" dirty="0" smtClean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 生态与环境科学学院</a:t>
            </a:r>
            <a:endParaRPr lang="zh-CN" altLang="en-US" sz="1600" dirty="0">
              <a:solidFill>
                <a:schemeClr val="bg1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005841" y="431744"/>
            <a:ext cx="46901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ECNU </a:t>
            </a:r>
            <a:r>
              <a:rPr lang="zh-CN" altLang="en-US" sz="1200" b="1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丨 </a:t>
            </a:r>
            <a:r>
              <a:rPr lang="en-US" altLang="zh-CN" sz="1200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School of Ecological and Environmental Sciences</a:t>
            </a:r>
            <a:endParaRPr lang="zh-CN" altLang="en-US" sz="1200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423" y="55090"/>
            <a:ext cx="845465" cy="802159"/>
          </a:xfrm>
          <a:prstGeom prst="rect">
            <a:avLst/>
          </a:prstGeom>
        </p:spPr>
      </p:pic>
      <p:sp>
        <p:nvSpPr>
          <p:cNvPr id="11" name="对角圆角矩形 10"/>
          <p:cNvSpPr/>
          <p:nvPr/>
        </p:nvSpPr>
        <p:spPr>
          <a:xfrm>
            <a:off x="-1" y="857249"/>
            <a:ext cx="12192001" cy="5705475"/>
          </a:xfrm>
          <a:prstGeom prst="round2DiagRect">
            <a:avLst>
              <a:gd name="adj1" fmla="val 22210"/>
              <a:gd name="adj2" fmla="val 0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" y="6604446"/>
            <a:ext cx="119634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900" b="1" u="none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http://www.sees.ecnu.edu.cn                                                                                                                                                          </a:t>
            </a:r>
            <a:r>
              <a:rPr lang="zh-CN" altLang="en-US" sz="9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上海市东川路</a:t>
            </a:r>
            <a:r>
              <a:rPr lang="en-US" altLang="zh-CN" sz="9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500</a:t>
            </a:r>
            <a:r>
              <a:rPr lang="zh-CN" altLang="en-US" sz="9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号（</a:t>
            </a:r>
            <a:r>
              <a:rPr lang="en-US" altLang="zh-CN" sz="9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200241</a:t>
            </a:r>
            <a:r>
              <a:rPr lang="zh-CN" altLang="en-US" sz="9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        </a:t>
            </a:r>
            <a:r>
              <a:rPr lang="en-US" altLang="zh-CN" sz="9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500 </a:t>
            </a:r>
            <a:r>
              <a:rPr lang="en-US" altLang="zh-CN" sz="900" b="1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DongChuan</a:t>
            </a:r>
            <a:r>
              <a:rPr lang="en-US" altLang="zh-CN" sz="900" b="1" baseline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Rd, Shanghai 200241, P. R. China</a:t>
            </a:r>
            <a:endParaRPr lang="zh-CN" altLang="en-US" sz="9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2" name="图片 11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3"/>
          <a:stretch/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13" name="对角圆角矩形 12"/>
          <p:cNvSpPr/>
          <p:nvPr userDrawn="1"/>
        </p:nvSpPr>
        <p:spPr>
          <a:xfrm flipH="1">
            <a:off x="-1" y="857249"/>
            <a:ext cx="12191999" cy="5705475"/>
          </a:xfrm>
          <a:prstGeom prst="round2DiagRect">
            <a:avLst>
              <a:gd name="adj1" fmla="val 22210"/>
              <a:gd name="adj2" fmla="val 0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pic>
        <p:nvPicPr>
          <p:cNvPr id="14" name="图片 1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6033" y="83665"/>
            <a:ext cx="840246" cy="802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66123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3"/>
          <a:stretch/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8" name="对角圆角矩形 7"/>
          <p:cNvSpPr/>
          <p:nvPr/>
        </p:nvSpPr>
        <p:spPr>
          <a:xfrm flipH="1">
            <a:off x="-1" y="857249"/>
            <a:ext cx="12191999" cy="5705475"/>
          </a:xfrm>
          <a:prstGeom prst="round2DiagRect">
            <a:avLst>
              <a:gd name="adj1" fmla="val 22210"/>
              <a:gd name="adj2" fmla="val 0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6033" y="83665"/>
            <a:ext cx="840246" cy="802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1331772"/>
      </p:ext>
    </p:extLst>
  </p:cSld>
  <p:clrMap bg1="lt1" tx1="dk1" bg2="lt2" tx2="dk2" accent1="accent1" accent2="accent2" accent3="accent3" accent4="accent4" accent5="accent5" accent6="accent6" hlink="hlink" folHlink="folHlink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1005840" y="159865"/>
            <a:ext cx="41624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华东师范大学  </a:t>
            </a:r>
            <a:r>
              <a:rPr lang="zh-CN" altLang="en-US" sz="1600" dirty="0" smtClean="0">
                <a:solidFill>
                  <a:schemeClr val="bg1"/>
                </a:solidFill>
                <a:latin typeface="+mn-ea"/>
              </a:rPr>
              <a:t>丨</a:t>
            </a:r>
            <a:r>
              <a:rPr lang="zh-CN" altLang="en-US" sz="1600" dirty="0" smtClean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 生态与环境科学学院</a:t>
            </a:r>
            <a:endParaRPr lang="zh-CN" altLang="en-US" sz="1600" dirty="0">
              <a:solidFill>
                <a:schemeClr val="bg1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005841" y="431744"/>
            <a:ext cx="46901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ECNU </a:t>
            </a:r>
            <a:r>
              <a:rPr lang="zh-CN" altLang="en-US" sz="1200" b="1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丨 </a:t>
            </a:r>
            <a:r>
              <a:rPr lang="en-US" altLang="zh-CN" sz="1200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School of Ecological and Environmental Sciences</a:t>
            </a:r>
            <a:endParaRPr lang="zh-CN" altLang="en-US" sz="1200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423" y="55090"/>
            <a:ext cx="845465" cy="802159"/>
          </a:xfrm>
          <a:prstGeom prst="rect">
            <a:avLst/>
          </a:prstGeom>
        </p:spPr>
      </p:pic>
      <p:sp>
        <p:nvSpPr>
          <p:cNvPr id="11" name="对角圆角矩形 10"/>
          <p:cNvSpPr/>
          <p:nvPr/>
        </p:nvSpPr>
        <p:spPr>
          <a:xfrm>
            <a:off x="-1" y="857249"/>
            <a:ext cx="12192001" cy="5705475"/>
          </a:xfrm>
          <a:prstGeom prst="round2DiagRect">
            <a:avLst>
              <a:gd name="adj1" fmla="val 22210"/>
              <a:gd name="adj2" fmla="val 0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" y="6604446"/>
            <a:ext cx="119634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900" b="1" u="none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http://www.sees.ecnu.edu.cn                                                                                                                                                          </a:t>
            </a:r>
            <a:r>
              <a:rPr lang="zh-CN" altLang="en-US" sz="9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上海市东川路</a:t>
            </a:r>
            <a:r>
              <a:rPr lang="en-US" altLang="zh-CN" sz="9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500</a:t>
            </a:r>
            <a:r>
              <a:rPr lang="zh-CN" altLang="en-US" sz="9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号（</a:t>
            </a:r>
            <a:r>
              <a:rPr lang="en-US" altLang="zh-CN" sz="9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200241</a:t>
            </a:r>
            <a:r>
              <a:rPr lang="zh-CN" altLang="en-US" sz="9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        </a:t>
            </a:r>
            <a:r>
              <a:rPr lang="en-US" altLang="zh-CN" sz="9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500 </a:t>
            </a:r>
            <a:r>
              <a:rPr lang="en-US" altLang="zh-CN" sz="900" b="1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DongChuan</a:t>
            </a:r>
            <a:r>
              <a:rPr lang="en-US" altLang="zh-CN" sz="900" b="1" baseline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Rd, Shanghai 200241, P. R. China</a:t>
            </a:r>
            <a:endParaRPr lang="zh-CN" altLang="en-US" sz="9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972954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1005840" y="159865"/>
            <a:ext cx="41624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华东师范大学  </a:t>
            </a:r>
            <a:r>
              <a:rPr lang="zh-CN" altLang="en-US" sz="1600" dirty="0" smtClean="0">
                <a:solidFill>
                  <a:schemeClr val="bg1"/>
                </a:solidFill>
                <a:latin typeface="+mn-ea"/>
              </a:rPr>
              <a:t>丨</a:t>
            </a:r>
            <a:r>
              <a:rPr lang="zh-CN" altLang="en-US" sz="1600" dirty="0" smtClean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 生态与环境科学学院</a:t>
            </a:r>
            <a:endParaRPr lang="zh-CN" altLang="en-US" sz="1600" dirty="0">
              <a:solidFill>
                <a:schemeClr val="bg1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005841" y="431744"/>
            <a:ext cx="46901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ECNU </a:t>
            </a:r>
            <a:r>
              <a:rPr lang="zh-CN" altLang="en-US" sz="1200" b="1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丨 </a:t>
            </a:r>
            <a:r>
              <a:rPr lang="en-US" altLang="zh-CN" sz="1200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School of Ecological and Environmental Sciences</a:t>
            </a:r>
            <a:endParaRPr lang="zh-CN" altLang="en-US" sz="1200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423" y="55090"/>
            <a:ext cx="845465" cy="802159"/>
          </a:xfrm>
          <a:prstGeom prst="rect">
            <a:avLst/>
          </a:prstGeom>
        </p:spPr>
      </p:pic>
      <p:sp>
        <p:nvSpPr>
          <p:cNvPr id="11" name="对角圆角矩形 10"/>
          <p:cNvSpPr/>
          <p:nvPr/>
        </p:nvSpPr>
        <p:spPr>
          <a:xfrm>
            <a:off x="-1" y="857249"/>
            <a:ext cx="12192001" cy="5705475"/>
          </a:xfrm>
          <a:prstGeom prst="round2DiagRect">
            <a:avLst>
              <a:gd name="adj1" fmla="val 22210"/>
              <a:gd name="adj2" fmla="val 0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" y="6604446"/>
            <a:ext cx="119634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900" b="1" u="none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http://www.sees.ecnu.edu.cn                                                                                                                                                          </a:t>
            </a:r>
            <a:r>
              <a:rPr lang="zh-CN" altLang="en-US" sz="9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上海市东川路</a:t>
            </a:r>
            <a:r>
              <a:rPr lang="en-US" altLang="zh-CN" sz="9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500</a:t>
            </a:r>
            <a:r>
              <a:rPr lang="zh-CN" altLang="en-US" sz="9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号（</a:t>
            </a:r>
            <a:r>
              <a:rPr lang="en-US" altLang="zh-CN" sz="9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200241</a:t>
            </a:r>
            <a:r>
              <a:rPr lang="zh-CN" altLang="en-US" sz="9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        </a:t>
            </a:r>
            <a:r>
              <a:rPr lang="en-US" altLang="zh-CN" sz="9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500 </a:t>
            </a:r>
            <a:r>
              <a:rPr lang="en-US" altLang="zh-CN" sz="900" b="1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DongChuan</a:t>
            </a:r>
            <a:r>
              <a:rPr lang="en-US" altLang="zh-CN" sz="900" b="1" baseline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Rd, Shanghai 200241, P. R. China</a:t>
            </a:r>
            <a:endParaRPr lang="zh-CN" altLang="en-US" sz="9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2" name="图片 11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3"/>
          <a:stretch/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13" name="对角圆角矩形 12"/>
          <p:cNvSpPr/>
          <p:nvPr userDrawn="1"/>
        </p:nvSpPr>
        <p:spPr>
          <a:xfrm flipH="1">
            <a:off x="-1" y="857249"/>
            <a:ext cx="12191999" cy="5705475"/>
          </a:xfrm>
          <a:prstGeom prst="round2DiagRect">
            <a:avLst>
              <a:gd name="adj1" fmla="val 22210"/>
              <a:gd name="adj2" fmla="val 0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pic>
        <p:nvPicPr>
          <p:cNvPr id="14" name="图片 1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6033" y="83665"/>
            <a:ext cx="840246" cy="802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77706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3"/>
          <a:stretch/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8" name="对角圆角矩形 7"/>
          <p:cNvSpPr/>
          <p:nvPr/>
        </p:nvSpPr>
        <p:spPr>
          <a:xfrm flipH="1">
            <a:off x="-1" y="857249"/>
            <a:ext cx="12191999" cy="5705475"/>
          </a:xfrm>
          <a:prstGeom prst="round2DiagRect">
            <a:avLst>
              <a:gd name="adj1" fmla="val 22210"/>
              <a:gd name="adj2" fmla="val 0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6033" y="83665"/>
            <a:ext cx="840246" cy="802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9060967"/>
      </p:ext>
    </p:extLst>
  </p:cSld>
  <p:clrMap bg1="lt1" tx1="dk1" bg2="lt2" tx2="dk2" accent1="accent1" accent2="accent2" accent3="accent3" accent4="accent4" accent5="accent5" accent6="accent6" hlink="hlink" folHlink="folHlink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1005840" y="159865"/>
            <a:ext cx="41624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华东师范大学  </a:t>
            </a:r>
            <a:r>
              <a:rPr lang="zh-CN" altLang="en-US" sz="1600" dirty="0" smtClean="0">
                <a:solidFill>
                  <a:schemeClr val="bg1"/>
                </a:solidFill>
                <a:latin typeface="+mn-ea"/>
              </a:rPr>
              <a:t>丨</a:t>
            </a:r>
            <a:r>
              <a:rPr lang="zh-CN" altLang="en-US" sz="1600" dirty="0" smtClean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 生态与环境科学学院</a:t>
            </a:r>
            <a:endParaRPr lang="zh-CN" altLang="en-US" sz="1600" dirty="0">
              <a:solidFill>
                <a:schemeClr val="bg1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005841" y="431744"/>
            <a:ext cx="46901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ECNU </a:t>
            </a:r>
            <a:r>
              <a:rPr lang="zh-CN" altLang="en-US" sz="1200" b="1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丨 </a:t>
            </a:r>
            <a:r>
              <a:rPr lang="en-US" altLang="zh-CN" sz="1200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School of Ecological and Environmental Sciences</a:t>
            </a:r>
            <a:endParaRPr lang="zh-CN" altLang="en-US" sz="1200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423" y="55090"/>
            <a:ext cx="845465" cy="802159"/>
          </a:xfrm>
          <a:prstGeom prst="rect">
            <a:avLst/>
          </a:prstGeom>
        </p:spPr>
      </p:pic>
      <p:sp>
        <p:nvSpPr>
          <p:cNvPr id="11" name="对角圆角矩形 10"/>
          <p:cNvSpPr/>
          <p:nvPr/>
        </p:nvSpPr>
        <p:spPr>
          <a:xfrm>
            <a:off x="-1" y="857249"/>
            <a:ext cx="12192001" cy="5705475"/>
          </a:xfrm>
          <a:prstGeom prst="round2DiagRect">
            <a:avLst>
              <a:gd name="adj1" fmla="val 22210"/>
              <a:gd name="adj2" fmla="val 0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" y="6604446"/>
            <a:ext cx="119634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900" b="1" u="none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http://www.sees.ecnu.edu.cn                                                                                                                                                          </a:t>
            </a:r>
            <a:r>
              <a:rPr lang="zh-CN" altLang="en-US" sz="9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上海市东川路</a:t>
            </a:r>
            <a:r>
              <a:rPr lang="en-US" altLang="zh-CN" sz="9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500</a:t>
            </a:r>
            <a:r>
              <a:rPr lang="zh-CN" altLang="en-US" sz="9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号（</a:t>
            </a:r>
            <a:r>
              <a:rPr lang="en-US" altLang="zh-CN" sz="9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200241</a:t>
            </a:r>
            <a:r>
              <a:rPr lang="zh-CN" altLang="en-US" sz="9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        </a:t>
            </a:r>
            <a:r>
              <a:rPr lang="en-US" altLang="zh-CN" sz="9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500 </a:t>
            </a:r>
            <a:r>
              <a:rPr lang="en-US" altLang="zh-CN" sz="900" b="1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DongChuan</a:t>
            </a:r>
            <a:r>
              <a:rPr lang="en-US" altLang="zh-CN" sz="900" b="1" baseline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Rd, Shanghai 200241, P. R. China</a:t>
            </a:r>
            <a:endParaRPr lang="zh-CN" altLang="en-US" sz="9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32650790"/>
      </p:ext>
    </p:extLst>
  </p:cSld>
  <p:clrMap bg1="lt1" tx1="dk1" bg2="lt2" tx2="dk2" accent1="accent1" accent2="accent2" accent3="accent3" accent4="accent4" accent5="accent5" accent6="accent6" hlink="hlink" folHlink="folHlink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0" y="1819275"/>
            <a:ext cx="12192000" cy="20774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生态</a:t>
            </a:r>
            <a:r>
              <a:rPr lang="zh-CN" altLang="en-US" sz="3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与环境科学学院</a:t>
            </a:r>
            <a:endParaRPr lang="en-US" altLang="zh-CN" sz="3200" b="1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en-US" altLang="zh-CN" sz="5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5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endParaRPr lang="zh-CN" altLang="en-US" sz="5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0" y="4698926"/>
            <a:ext cx="12192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SEES</a:t>
            </a:r>
          </a:p>
          <a:p>
            <a:pPr algn="ctr">
              <a:lnSpc>
                <a:spcPct val="150000"/>
              </a:lnSpc>
            </a:pP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26844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1"/>
          <p:cNvSpPr>
            <a:spLocks noGrp="1"/>
          </p:cNvSpPr>
          <p:nvPr>
            <p:ph type="title"/>
          </p:nvPr>
        </p:nvSpPr>
        <p:spPr>
          <a:xfrm>
            <a:off x="276225" y="250826"/>
            <a:ext cx="6915150" cy="444500"/>
          </a:xfrm>
        </p:spPr>
        <p:txBody>
          <a:bodyPr/>
          <a:lstStyle/>
          <a:p>
            <a:r>
              <a:rPr lang="zh-CN" altLang="en-US" sz="2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0" y="2063714"/>
            <a:ext cx="12191999" cy="9285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76000" algn="just">
              <a:lnSpc>
                <a:spcPct val="140000"/>
              </a:lnSpc>
              <a:spcBef>
                <a:spcPts val="360"/>
              </a:spcBef>
              <a:spcAft>
                <a:spcPts val="360"/>
              </a:spcAft>
            </a:pPr>
            <a:r>
              <a:rPr lang="zh-CN" altLang="en-US" b="1" kern="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内容内容。。。</a:t>
            </a:r>
            <a:endParaRPr lang="en-US" altLang="zh-CN" b="1" kern="1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indent="576000" algn="just">
              <a:lnSpc>
                <a:spcPct val="140000"/>
              </a:lnSpc>
              <a:spcBef>
                <a:spcPts val="360"/>
              </a:spcBef>
              <a:spcAft>
                <a:spcPts val="360"/>
              </a:spcAft>
            </a:pPr>
            <a:r>
              <a:rPr lang="zh-CN" altLang="en-US" b="1" kern="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内容内容。。。</a:t>
            </a:r>
            <a:endParaRPr lang="zh-CN" altLang="zh-CN" b="1" kern="1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6681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0" y="1819275"/>
            <a:ext cx="12192000" cy="119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5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谢谢！</a:t>
            </a:r>
            <a:endParaRPr lang="zh-CN" altLang="en-US" sz="5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0" y="4698926"/>
            <a:ext cx="12192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SEES</a:t>
            </a:r>
          </a:p>
          <a:p>
            <a:pPr algn="ctr">
              <a:lnSpc>
                <a:spcPct val="150000"/>
              </a:lnSpc>
            </a:pPr>
            <a:r>
              <a:rPr lang="zh-CN" altLang="en-US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6329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sees首页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ees首页" id="{C1D8946C-E9FB-4EAF-A08A-0E681D694DAD}" vid="{CF8BB5AB-8ECA-402D-B19A-D9AEB16E4257}"/>
    </a:ext>
  </a:extLst>
</a:theme>
</file>

<file path=ppt/theme/theme4.xml><?xml version="1.0" encoding="utf-8"?>
<a:theme xmlns:a="http://schemas.openxmlformats.org/drawingml/2006/main" name="2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生态与环境科学学院网站建设简介.pptx" id="{D691C84E-33A0-4DE9-BB42-3DD113986C89}" vid="{3261C49A-4E55-4A84-9EE4-736139143965}"/>
    </a:ext>
  </a:extLst>
</a:theme>
</file>

<file path=ppt/theme/theme5.xml><?xml version="1.0" encoding="utf-8"?>
<a:theme xmlns:a="http://schemas.openxmlformats.org/drawingml/2006/main" name="3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生态与环境科学学院网站建设简介.pptx" id="{D691C84E-33A0-4DE9-BB42-3DD113986C89}" vid="{5CF2A792-549C-4153-9D40-E4918C299C95}"/>
    </a:ext>
  </a:extLst>
</a:theme>
</file>

<file path=ppt/theme/theme6.xml><?xml version="1.0" encoding="utf-8"?>
<a:theme xmlns:a="http://schemas.openxmlformats.org/drawingml/2006/main" name="1_sees首页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ees首页" id="{C1D8946C-E9FB-4EAF-A08A-0E681D694DAD}" vid="{CF8BB5AB-8ECA-402D-B19A-D9AEB16E4257}"/>
    </a:ext>
  </a:extLst>
</a:theme>
</file>

<file path=ppt/theme/theme7.xml><?xml version="1.0" encoding="utf-8"?>
<a:theme xmlns:a="http://schemas.openxmlformats.org/drawingml/2006/main" name="4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生态与环境科学学院网站建设简介.pptx" id="{D691C84E-33A0-4DE9-BB42-3DD113986C89}" vid="{3261C49A-4E55-4A84-9EE4-736139143965}"/>
    </a:ext>
  </a:extLst>
</a:theme>
</file>

<file path=ppt/theme/theme8.xml><?xml version="1.0" encoding="utf-8"?>
<a:theme xmlns:a="http://schemas.openxmlformats.org/drawingml/2006/main" name="5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生态与环境科学学院网站建设简介.pptx" id="{D691C84E-33A0-4DE9-BB42-3DD113986C89}" vid="{5CF2A792-549C-4153-9D40-E4918C299C95}"/>
    </a:ext>
  </a:extLst>
</a:theme>
</file>

<file path=ppt/theme/theme9.xml><?xml version="1.0" encoding="utf-8"?>
<a:theme xmlns:a="http://schemas.openxmlformats.org/drawingml/2006/main" name="2_sees首页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ees首页" id="{C1D8946C-E9FB-4EAF-A08A-0E681D694DAD}" vid="{CF8BB5AB-8ECA-402D-B19A-D9AEB16E4257}"/>
    </a:ext>
  </a:extLst>
</a:theme>
</file>

<file path=ppt/theme/theme10.xml><?xml version="1.0" encoding="utf-8"?>
<a:theme xmlns:a="http://schemas.openxmlformats.org/drawingml/2006/main" name="6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生态与环境科学学院网站建设简介.pptx" id="{D691C84E-33A0-4DE9-BB42-3DD113986C89}" vid="{3261C49A-4E55-4A84-9EE4-736139143965}"/>
    </a:ext>
  </a:extLst>
</a:theme>
</file>

<file path=ppt/theme/theme11.xml><?xml version="1.0" encoding="utf-8"?>
<a:theme xmlns:a="http://schemas.openxmlformats.org/drawingml/2006/main" name="7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生态与环境科学学院网站建设简介.pptx" id="{D691C84E-33A0-4DE9-BB42-3DD113986C89}" vid="{5CF2A792-549C-4153-9D40-E4918C299C95}"/>
    </a:ext>
  </a:extLst>
</a:theme>
</file>

<file path=ppt/theme/theme1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1034</TotalTime>
  <Words>32</Words>
  <Application>Microsoft Office PowerPoint</Application>
  <PresentationFormat>宽屏</PresentationFormat>
  <Paragraphs>10</Paragraphs>
  <Slides>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11</vt:i4>
      </vt:variant>
      <vt:variant>
        <vt:lpstr>幻灯片标题</vt:lpstr>
      </vt:variant>
      <vt:variant>
        <vt:i4>3</vt:i4>
      </vt:variant>
    </vt:vector>
  </HeadingPairs>
  <TitlesOfParts>
    <vt:vector size="22" baseType="lpstr">
      <vt:lpstr>Arial Unicode MS</vt:lpstr>
      <vt:lpstr>华文行楷</vt:lpstr>
      <vt:lpstr>宋体</vt:lpstr>
      <vt:lpstr>微软雅黑</vt:lpstr>
      <vt:lpstr>Arial</vt:lpstr>
      <vt:lpstr>Calibri</vt:lpstr>
      <vt:lpstr>Calibri Light</vt:lpstr>
      <vt:lpstr>Times New Roman</vt:lpstr>
      <vt:lpstr>1_自定义设计方案</vt:lpstr>
      <vt:lpstr>自定义设计方案</vt:lpstr>
      <vt:lpstr>sees首页</vt:lpstr>
      <vt:lpstr>2_自定义设计方案</vt:lpstr>
      <vt:lpstr>3_自定义设计方案</vt:lpstr>
      <vt:lpstr>1_sees首页</vt:lpstr>
      <vt:lpstr>4_自定义设计方案</vt:lpstr>
      <vt:lpstr>5_自定义设计方案</vt:lpstr>
      <vt:lpstr>2_sees首页</vt:lpstr>
      <vt:lpstr>6_自定义设计方案</vt:lpstr>
      <vt:lpstr>7_自定义设计方案</vt:lpstr>
      <vt:lpstr>PowerPoint 演示文稿</vt:lpstr>
      <vt:lpstr>标题</vt:lpstr>
      <vt:lpstr>PowerPoint 演示文稿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shues</dc:creator>
  <cp:lastModifiedBy>shues</cp:lastModifiedBy>
  <cp:revision>63</cp:revision>
  <dcterms:created xsi:type="dcterms:W3CDTF">2015-05-20T02:35:02Z</dcterms:created>
  <dcterms:modified xsi:type="dcterms:W3CDTF">2015-06-04T06:21:13Z</dcterms:modified>
</cp:coreProperties>
</file>