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67" r:id="rId2"/>
    <p:sldMasterId id="2147483679" r:id="rId3"/>
    <p:sldMasterId id="2147483681" r:id="rId4"/>
    <p:sldMasterId id="2147483682" r:id="rId5"/>
    <p:sldMasterId id="2147483683" r:id="rId6"/>
    <p:sldMasterId id="2147483685" r:id="rId7"/>
    <p:sldMasterId id="2147483686" r:id="rId8"/>
    <p:sldMasterId id="2147483688" r:id="rId9"/>
    <p:sldMasterId id="2147483690" r:id="rId10"/>
    <p:sldMasterId id="2147483691" r:id="rId11"/>
    <p:sldMasterId id="2147483693" r:id="rId12"/>
  </p:sldMasterIdLst>
  <p:notesMasterIdLst>
    <p:notesMasterId r:id="rId16"/>
  </p:notesMasterIdLst>
  <p:sldIdLst>
    <p:sldId id="262" r:id="rId13"/>
    <p:sldId id="261" r:id="rId14"/>
    <p:sldId id="260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7F6A41C-DFB6-49CF-9B26-88AB91BF010D}">
          <p14:sldIdLst>
            <p14:sldId id="262"/>
            <p14:sldId id="261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96D50"/>
    <a:srgbClr val="BD621F"/>
    <a:srgbClr val="FF3C41"/>
    <a:srgbClr val="52AE01"/>
    <a:srgbClr val="EDEDED"/>
    <a:srgbClr val="E3E3E3"/>
    <a:srgbClr val="0033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9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5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8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C5E59-496D-475C-865F-52804D59CD8C}" type="datetimeFigureOut">
              <a:rPr lang="zh-CN" altLang="en-US" smtClean="0"/>
              <a:pPr/>
              <a:t>16/5/14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2A4F5-2663-4D7E-8E7F-46E894B3AE0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18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61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02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14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9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42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2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95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92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19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77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374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444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174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97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384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7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363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359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607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78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061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034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498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473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3138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0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52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1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1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theme" Target="../theme/theme12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对角圆角矩形 7"/>
          <p:cNvSpPr/>
          <p:nvPr userDrawn="1"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623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455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4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CAE88-3B78-4D68-9EDF-3ACD31207D68}" type="datetimeFigureOut">
              <a:rPr lang="zh-CN" altLang="en-US" smtClean="0"/>
              <a:t>16/5/14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29634-51EC-4B16-9A01-3B2FA4341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84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4380" y="159866"/>
            <a:ext cx="3121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4381" y="431744"/>
            <a:ext cx="35175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9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9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8" y="55091"/>
            <a:ext cx="634099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50"/>
            <a:ext cx="9144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" y="6604446"/>
            <a:ext cx="897255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675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675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6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3" name="对角圆角矩形 12"/>
          <p:cNvSpPr/>
          <p:nvPr userDrawn="1"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440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455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7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618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455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3136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44880" y="159866"/>
            <a:ext cx="3121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4881" y="431744"/>
            <a:ext cx="35175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9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9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对角圆角矩形 10"/>
          <p:cNvSpPr/>
          <p:nvPr/>
        </p:nvSpPr>
        <p:spPr>
          <a:xfrm>
            <a:off x="-1" y="857250"/>
            <a:ext cx="9144001" cy="5705475"/>
          </a:xfrm>
          <a:prstGeom prst="round2DiagRect">
            <a:avLst>
              <a:gd name="adj1" fmla="val 5292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" y="6604446"/>
            <a:ext cx="897255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675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675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6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0" y="30664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4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4380" y="159866"/>
            <a:ext cx="3121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4381" y="431744"/>
            <a:ext cx="35175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9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9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8" y="55091"/>
            <a:ext cx="634099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50"/>
            <a:ext cx="9144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" y="6604446"/>
            <a:ext cx="897255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675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675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6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5" name="对角圆角矩形 14"/>
          <p:cNvSpPr/>
          <p:nvPr userDrawn="1"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440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582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1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6" name="对角圆角矩形 5"/>
          <p:cNvSpPr/>
          <p:nvPr userDrawn="1"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440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582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3177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50"/>
            <a:ext cx="9144001" cy="5705475"/>
          </a:xfrm>
          <a:prstGeom prst="round2DiagRect">
            <a:avLst>
              <a:gd name="adj1" fmla="val 4625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" y="6604446"/>
            <a:ext cx="897255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675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675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6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944880" y="159866"/>
            <a:ext cx="3121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944881" y="431744"/>
            <a:ext cx="35175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9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9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0" y="30664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9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4380" y="159866"/>
            <a:ext cx="3121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4381" y="431744"/>
            <a:ext cx="35175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9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9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8" y="55091"/>
            <a:ext cx="634099" cy="802159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50"/>
            <a:ext cx="9144001" cy="5705475"/>
          </a:xfrm>
          <a:prstGeom prst="round2DiagRect">
            <a:avLst>
              <a:gd name="adj1" fmla="val 22210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" y="6604446"/>
            <a:ext cx="897255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675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675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6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15" name="对角圆角矩形 14"/>
          <p:cNvSpPr/>
          <p:nvPr userDrawn="1"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440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582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7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6" name="对角圆角矩形 5"/>
          <p:cNvSpPr/>
          <p:nvPr userDrawn="1"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440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582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6096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对角圆角矩形 10"/>
          <p:cNvSpPr/>
          <p:nvPr/>
        </p:nvSpPr>
        <p:spPr>
          <a:xfrm>
            <a:off x="-1" y="857250"/>
            <a:ext cx="9144001" cy="5705475"/>
          </a:xfrm>
          <a:prstGeom prst="round2DiagRect">
            <a:avLst>
              <a:gd name="adj1" fmla="val 5516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" y="6604446"/>
            <a:ext cx="897255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b="1" u="none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http://www.sees.ecnu.edu.cn                                                                                                                                                          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上海市东川路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200241</a:t>
            </a:r>
            <a:r>
              <a:rPr lang="zh-CN" altLang="en-US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       </a:t>
            </a:r>
            <a:r>
              <a:rPr lang="en-US" altLang="zh-CN" sz="67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 </a:t>
            </a:r>
            <a:r>
              <a:rPr lang="en-US" altLang="zh-CN" sz="675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DongChuan</a:t>
            </a:r>
            <a:r>
              <a:rPr lang="en-US" altLang="zh-CN" sz="675" b="1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Rd, Shanghai 200241, P. R. China</a:t>
            </a:r>
            <a:endParaRPr lang="zh-CN" altLang="en-US" sz="6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944880" y="159866"/>
            <a:ext cx="3121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华东师范大学  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丨</a:t>
            </a:r>
            <a:r>
              <a:rPr lang="zh-CN" altLang="en-US" sz="12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生态与环境科学学院</a:t>
            </a:r>
            <a:endParaRPr lang="zh-CN" altLang="en-US" sz="1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944881" y="431744"/>
            <a:ext cx="35175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ECNU </a:t>
            </a:r>
            <a:r>
              <a:rPr lang="zh-CN" altLang="en-US" sz="900" b="1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丨 </a:t>
            </a:r>
            <a:r>
              <a:rPr lang="en-US" altLang="zh-CN" sz="9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School of Ecological and Environmental Sciences</a:t>
            </a:r>
            <a:endParaRPr lang="zh-CN" altLang="en-US" sz="9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0" y="30664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5079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8" name="对角圆角矩形 7"/>
          <p:cNvSpPr/>
          <p:nvPr userDrawn="1"/>
        </p:nvSpPr>
        <p:spPr>
          <a:xfrm flipH="1">
            <a:off x="0" y="857250"/>
            <a:ext cx="9143999" cy="5705475"/>
          </a:xfrm>
          <a:prstGeom prst="round2DiagRect">
            <a:avLst>
              <a:gd name="adj1" fmla="val 4403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58266"/>
            <a:ext cx="880110" cy="80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7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2221706"/>
            <a:ext cx="9144000" cy="1581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与环境科学学院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5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4381445"/>
            <a:ext cx="9144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SEES</a:t>
            </a:r>
          </a:p>
          <a:p>
            <a:pPr algn="ctr">
              <a:lnSpc>
                <a:spcPct val="150000"/>
              </a:lnSpc>
            </a:pP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684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07169" y="1045370"/>
            <a:ext cx="5186363" cy="333375"/>
          </a:xfrm>
        </p:spPr>
        <p:txBody>
          <a:bodyPr>
            <a:normAutofit fontScale="90000"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" y="2405036"/>
            <a:ext cx="9143999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just">
              <a:lnSpc>
                <a:spcPct val="140000"/>
              </a:lnSpc>
              <a:spcBef>
                <a:spcPts val="270"/>
              </a:spcBef>
              <a:spcAft>
                <a:spcPts val="270"/>
              </a:spcAft>
            </a:pPr>
            <a:r>
              <a:rPr lang="zh-CN" altLang="en-US" sz="135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内容内容。。。</a:t>
            </a:r>
            <a:endParaRPr lang="en-US" altLang="zh-CN" sz="135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432000" algn="just">
              <a:lnSpc>
                <a:spcPct val="140000"/>
              </a:lnSpc>
              <a:spcBef>
                <a:spcPts val="270"/>
              </a:spcBef>
              <a:spcAft>
                <a:spcPts val="270"/>
              </a:spcAft>
            </a:pPr>
            <a:r>
              <a:rPr lang="zh-CN" altLang="en-US" sz="135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内容内容。。。</a:t>
            </a:r>
            <a:endParaRPr lang="zh-CN" altLang="zh-CN" sz="135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6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2221706"/>
            <a:ext cx="9144000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405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4381445"/>
            <a:ext cx="9144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SEES</a:t>
            </a:r>
          </a:p>
          <a:p>
            <a:pPr algn="ctr">
              <a:lnSpc>
                <a:spcPct val="150000"/>
              </a:lnSpc>
            </a:pPr>
            <a:r>
              <a: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32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es首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es首页" id="{C1D8946C-E9FB-4EAF-A08A-0E681D694DAD}" vid="{CF8BB5AB-8ECA-402D-B19A-D9AEB16E4257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3261C49A-4E55-4A84-9EE4-736139143965}"/>
    </a:ext>
  </a:extLst>
</a:theme>
</file>

<file path=ppt/theme/theme5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5CF2A792-549C-4153-9D40-E4918C299C95}"/>
    </a:ext>
  </a:extLst>
</a:theme>
</file>

<file path=ppt/theme/theme6.xml><?xml version="1.0" encoding="utf-8"?>
<a:theme xmlns:a="http://schemas.openxmlformats.org/drawingml/2006/main" name="1_sees首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es首页" id="{C1D8946C-E9FB-4EAF-A08A-0E681D694DAD}" vid="{CF8BB5AB-8ECA-402D-B19A-D9AEB16E4257}"/>
    </a:ext>
  </a:extLst>
</a:theme>
</file>

<file path=ppt/theme/theme7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3261C49A-4E55-4A84-9EE4-736139143965}"/>
    </a:ext>
  </a:extLst>
</a:theme>
</file>

<file path=ppt/theme/theme8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5CF2A792-549C-4153-9D40-E4918C299C95}"/>
    </a:ext>
  </a:extLst>
</a:theme>
</file>

<file path=ppt/theme/theme9.xml><?xml version="1.0" encoding="utf-8"?>
<a:theme xmlns:a="http://schemas.openxmlformats.org/drawingml/2006/main" name="2_sees首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es首页" id="{C1D8946C-E9FB-4EAF-A08A-0E681D694DAD}" vid="{CF8BB5AB-8ECA-402D-B19A-D9AEB16E4257}"/>
    </a:ext>
  </a:extLst>
</a:theme>
</file>

<file path=ppt/theme/theme10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3261C49A-4E55-4A84-9EE4-736139143965}"/>
    </a:ext>
  </a:extLst>
</a:theme>
</file>

<file path=ppt/theme/theme11.xml><?xml version="1.0" encoding="utf-8"?>
<a:theme xmlns:a="http://schemas.openxmlformats.org/drawingml/2006/main" name="7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生态与环境科学学院网站建设简介.pptx" id="{D691C84E-33A0-4DE9-BB42-3DD113986C89}" vid="{5CF2A792-549C-4153-9D40-E4918C299C95}"/>
    </a:ext>
  </a:extLst>
</a:theme>
</file>

<file path=ppt/theme/theme12.xml><?xml version="1.0" encoding="utf-8"?>
<a:theme xmlns:a="http://schemas.openxmlformats.org/drawingml/2006/main" name="8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</TotalTime>
  <Words>32</Words>
  <Application>Microsoft Macintosh PowerPoint</Application>
  <PresentationFormat>全屏显示(4:3)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3</vt:i4>
      </vt:variant>
    </vt:vector>
  </HeadingPairs>
  <TitlesOfParts>
    <vt:vector size="23" baseType="lpstr">
      <vt:lpstr>Times New Roman</vt:lpstr>
      <vt:lpstr>宋体</vt:lpstr>
      <vt:lpstr>Arial</vt:lpstr>
      <vt:lpstr>Arial Unicode MS</vt:lpstr>
      <vt:lpstr>Calibri</vt:lpstr>
      <vt:lpstr>Calibri Light</vt:lpstr>
      <vt:lpstr>华文行楷</vt:lpstr>
      <vt:lpstr>微软雅黑</vt:lpstr>
      <vt:lpstr>1_自定义设计方案</vt:lpstr>
      <vt:lpstr>自定义设计方案</vt:lpstr>
      <vt:lpstr>sees首页</vt:lpstr>
      <vt:lpstr>2_自定义设计方案</vt:lpstr>
      <vt:lpstr>3_自定义设计方案</vt:lpstr>
      <vt:lpstr>1_sees首页</vt:lpstr>
      <vt:lpstr>4_自定义设计方案</vt:lpstr>
      <vt:lpstr>5_自定义设计方案</vt:lpstr>
      <vt:lpstr>2_sees首页</vt:lpstr>
      <vt:lpstr>6_自定义设计方案</vt:lpstr>
      <vt:lpstr>7_自定义设计方案</vt:lpstr>
      <vt:lpstr>8_自定义设计方案</vt:lpstr>
      <vt:lpstr>PowerPoint 演示文稿</vt:lpstr>
      <vt:lpstr>标题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shues</dc:creator>
  <cp:lastModifiedBy>Microsoft Office 用户</cp:lastModifiedBy>
  <cp:revision>65</cp:revision>
  <dcterms:created xsi:type="dcterms:W3CDTF">2015-05-20T02:35:02Z</dcterms:created>
  <dcterms:modified xsi:type="dcterms:W3CDTF">2016-05-14T05:50:59Z</dcterms:modified>
</cp:coreProperties>
</file>